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07200" cy="9939338"/>
  <p:custDataLst>
    <p:tags r:id="rId4"/>
  </p:custData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68" y="-9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E7AA3-EC57-41CA-9DAA-C467357AEDAB}" type="datetimeFigureOut">
              <a:rPr kumimoji="1" lang="ja-JP" altLang="en-US" smtClean="0"/>
              <a:t>2016/10/13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46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F82FE8-C799-41B3-A9BD-1C32F90B3D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4916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82FE8-C799-41B3-A9BD-1C32F90B3D4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5155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9811-B535-413E-AA8D-908AA97522F2}" type="datetimeFigureOut">
              <a:rPr kumimoji="1" lang="ja-JP" altLang="en-US" smtClean="0"/>
              <a:t>2016/10/13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4718-71B6-4B41-A1A0-65E01B1CC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1769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9811-B535-413E-AA8D-908AA97522F2}" type="datetimeFigureOut">
              <a:rPr kumimoji="1" lang="ja-JP" altLang="en-US" smtClean="0"/>
              <a:t>2016/10/13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4718-71B6-4B41-A1A0-65E01B1CC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282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9811-B535-413E-AA8D-908AA97522F2}" type="datetimeFigureOut">
              <a:rPr kumimoji="1" lang="ja-JP" altLang="en-US" smtClean="0"/>
              <a:t>2016/10/13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4718-71B6-4B41-A1A0-65E01B1CC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0838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9811-B535-413E-AA8D-908AA97522F2}" type="datetimeFigureOut">
              <a:rPr kumimoji="1" lang="ja-JP" altLang="en-US" smtClean="0"/>
              <a:t>2016/10/13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4718-71B6-4B41-A1A0-65E01B1CC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0896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9811-B535-413E-AA8D-908AA97522F2}" type="datetimeFigureOut">
              <a:rPr kumimoji="1" lang="ja-JP" altLang="en-US" smtClean="0"/>
              <a:t>2016/10/13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4718-71B6-4B41-A1A0-65E01B1CC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02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9811-B535-413E-AA8D-908AA97522F2}" type="datetimeFigureOut">
              <a:rPr kumimoji="1" lang="ja-JP" altLang="en-US" smtClean="0"/>
              <a:t>2016/10/13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4718-71B6-4B41-A1A0-65E01B1CC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8445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9811-B535-413E-AA8D-908AA97522F2}" type="datetimeFigureOut">
              <a:rPr kumimoji="1" lang="ja-JP" altLang="en-US" smtClean="0"/>
              <a:t>2016/10/13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4718-71B6-4B41-A1A0-65E01B1CC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2628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9811-B535-413E-AA8D-908AA97522F2}" type="datetimeFigureOut">
              <a:rPr kumimoji="1" lang="ja-JP" altLang="en-US" smtClean="0"/>
              <a:t>2016/10/13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4718-71B6-4B41-A1A0-65E01B1CC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5076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9811-B535-413E-AA8D-908AA97522F2}" type="datetimeFigureOut">
              <a:rPr kumimoji="1" lang="ja-JP" altLang="en-US" smtClean="0"/>
              <a:t>2016/10/13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4718-71B6-4B41-A1A0-65E01B1CC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872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9811-B535-413E-AA8D-908AA97522F2}" type="datetimeFigureOut">
              <a:rPr kumimoji="1" lang="ja-JP" altLang="en-US" smtClean="0"/>
              <a:t>2016/10/13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4718-71B6-4B41-A1A0-65E01B1CC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921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9811-B535-413E-AA8D-908AA97522F2}" type="datetimeFigureOut">
              <a:rPr kumimoji="1" lang="ja-JP" altLang="en-US" smtClean="0"/>
              <a:t>2016/10/13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4718-71B6-4B41-A1A0-65E01B1CC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9081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09811-B535-413E-AA8D-908AA97522F2}" type="datetimeFigureOut">
              <a:rPr kumimoji="1" lang="ja-JP" altLang="en-US" smtClean="0"/>
              <a:t>2016/10/13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04718-71B6-4B41-A1A0-65E01B1CC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5166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53777" y="35496"/>
            <a:ext cx="6759599" cy="9073008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922178" y="1472042"/>
            <a:ext cx="3228392" cy="432048"/>
          </a:xfrm>
        </p:spPr>
        <p:txBody>
          <a:bodyPr>
            <a:normAutofit/>
          </a:bodyPr>
          <a:lstStyle/>
          <a:p>
            <a:r>
              <a:rPr lang="zh-CN" altLang="en-US" sz="18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Ｈ</a:t>
            </a:r>
            <a:r>
              <a:rPr lang="en-US" altLang="zh-CN" sz="1800" b="1" dirty="0" smtClean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28.</a:t>
            </a:r>
            <a:r>
              <a:rPr lang="en-US" altLang="ja-JP" sz="1800" b="1" dirty="0" smtClean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9</a:t>
            </a:r>
            <a:r>
              <a:rPr lang="en-US" altLang="zh-CN" sz="1800" b="1" dirty="0" smtClean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.</a:t>
            </a:r>
            <a:r>
              <a:rPr lang="en-US" altLang="ja-JP" sz="1800" b="1" dirty="0" smtClean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10</a:t>
            </a:r>
            <a:r>
              <a:rPr lang="ja-JP" altLang="en-US" sz="1800" b="1" spc="-190" dirty="0" smtClean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r>
              <a:rPr lang="zh-CN" altLang="en-US" sz="1800" b="1" spc="-190" dirty="0" smtClean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</a:t>
            </a:r>
            <a:r>
              <a:rPr lang="ja-JP" altLang="en-US" sz="1800" b="1" spc="-19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土</a:t>
            </a:r>
            <a:r>
              <a:rPr lang="zh-CN" altLang="en-US" sz="1800" b="1" spc="-190" dirty="0" smtClean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）</a:t>
            </a:r>
            <a:r>
              <a:rPr lang="ja-JP" altLang="en-US" sz="1800" b="1" dirty="0" smtClean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r>
              <a:rPr lang="zh-CN" altLang="en-US" sz="1800" b="1" dirty="0" smtClean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幼児</a:t>
            </a:r>
            <a:r>
              <a:rPr lang="zh-CN" altLang="en-US" sz="18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教育学科</a:t>
            </a:r>
            <a:endParaRPr kumimoji="1" lang="ja-JP" altLang="en-US" sz="18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658252" y="422293"/>
            <a:ext cx="58456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ja-JP" altLang="en-US" sz="5400" b="1" cap="all" spc="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オープンキャンパス</a:t>
            </a:r>
            <a:endParaRPr lang="ja-JP" altLang="en-US" sz="5400" b="1" cap="all" spc="0" dirty="0">
              <a:ln w="0"/>
              <a:solidFill>
                <a:schemeClr val="accent6">
                  <a:lumMod val="75000"/>
                </a:schemeClr>
              </a:solidFill>
              <a:effectLst>
                <a:glow rad="127000">
                  <a:schemeClr val="accent2">
                    <a:lumMod val="60000"/>
                    <a:lumOff val="40000"/>
                  </a:schemeClr>
                </a:glo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4" name="横巻き 13"/>
          <p:cNvSpPr/>
          <p:nvPr/>
        </p:nvSpPr>
        <p:spPr>
          <a:xfrm>
            <a:off x="2714680" y="1835865"/>
            <a:ext cx="3866986" cy="2402057"/>
          </a:xfrm>
          <a:prstGeom prst="horizontalScroll">
            <a:avLst>
              <a:gd name="adj" fmla="val 797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</a:pPr>
            <a:r>
              <a:rPr lang="ja-JP" altLang="en-US" sz="1400" kern="100" dirty="0">
                <a:solidFill>
                  <a:srgbClr val="000000"/>
                </a:solidFill>
                <a:ea typeface="HGｺﾞｼｯｸM" panose="020B0609000000000000" pitchFamily="49" charset="-128"/>
                <a:cs typeface="Times New Roman"/>
              </a:rPr>
              <a:t>　</a:t>
            </a:r>
            <a:r>
              <a:rPr lang="ja-JP" altLang="en-US" sz="1400" b="1" kern="100" dirty="0" smtClean="0">
                <a:solidFill>
                  <a:srgbClr val="000000"/>
                </a:solidFill>
                <a:effectLst/>
                <a:ea typeface="HGｺﾞｼｯｸM" panose="020B0609000000000000" pitchFamily="49" charset="-128"/>
                <a:cs typeface="Times New Roman"/>
              </a:rPr>
              <a:t>図画工作はやっぱりオモシロイ！</a:t>
            </a:r>
            <a:endParaRPr lang="en-US" altLang="ja-JP" sz="1400" b="1" kern="100" dirty="0" smtClean="0">
              <a:solidFill>
                <a:srgbClr val="000000"/>
              </a:solidFill>
              <a:effectLst/>
              <a:ea typeface="HGｺﾞｼｯｸM" panose="020B0609000000000000" pitchFamily="49" charset="-128"/>
              <a:cs typeface="Times New Roman"/>
            </a:endParaRPr>
          </a:p>
          <a:p>
            <a:pPr>
              <a:spcBef>
                <a:spcPts val="600"/>
              </a:spcBef>
            </a:pPr>
            <a:r>
              <a:rPr lang="ja-JP" altLang="en-US" sz="1050" kern="100" dirty="0" smtClean="0">
                <a:solidFill>
                  <a:srgbClr val="000000"/>
                </a:solidFill>
                <a:effectLst/>
                <a:ea typeface="HGｺﾞｼｯｸM" panose="020B0609000000000000" pitchFamily="49" charset="-128"/>
                <a:cs typeface="Times New Roman"/>
              </a:rPr>
              <a:t>　</a:t>
            </a:r>
            <a:r>
              <a:rPr lang="ja-JP" altLang="en-US" sz="1200" kern="100" dirty="0" smtClean="0">
                <a:solidFill>
                  <a:srgbClr val="000000"/>
                </a:solidFill>
                <a:effectLst/>
                <a:ea typeface="HGｺﾞｼｯｸM" panose="020B0609000000000000" pitchFamily="49" charset="-128"/>
                <a:cs typeface="Times New Roman"/>
              </a:rPr>
              <a:t>今回は、「マーブリング」染めに挑戦しました</a:t>
            </a:r>
            <a:r>
              <a:rPr lang="ja-JP" sz="1200" kern="100" dirty="0" smtClean="0">
                <a:solidFill>
                  <a:srgbClr val="000000"/>
                </a:solidFill>
                <a:effectLst/>
                <a:ea typeface="HGｺﾞｼｯｸM" panose="020B0609000000000000" pitchFamily="49" charset="-128"/>
                <a:cs typeface="Times New Roman"/>
              </a:rPr>
              <a:t>。</a:t>
            </a:r>
            <a:r>
              <a:rPr lang="ja-JP" altLang="en-US" sz="1200" kern="100" dirty="0" smtClean="0">
                <a:solidFill>
                  <a:srgbClr val="000000"/>
                </a:solidFill>
                <a:effectLst/>
                <a:ea typeface="HGｺﾞｼｯｸM" panose="020B0609000000000000" pitchFamily="49" charset="-128"/>
                <a:cs typeface="Times New Roman"/>
              </a:rPr>
              <a:t>バッドにフロート紙を入れてインクを落とし、竹串や割りばし、筆などで水面にふれるとマーブリング液が広がります。全体に水がしみわたれば、全体をゆっくりと引き上げ、乾燥させれば完成</a:t>
            </a:r>
            <a:r>
              <a:rPr lang="ja-JP" altLang="en-US" sz="1200" kern="100" dirty="0" smtClean="0">
                <a:solidFill>
                  <a:srgbClr val="000000"/>
                </a:solidFill>
                <a:ea typeface="HGｺﾞｼｯｸM" panose="020B0609000000000000" pitchFamily="49" charset="-128"/>
                <a:cs typeface="Times New Roman"/>
              </a:rPr>
              <a:t>。一つ一つの作品が、この世に二つとないデザインとなって仕上がりました。参加者からも、「いろいろな模様ができて、すごく楽しかった」という声が聞かれました。</a:t>
            </a:r>
            <a:endParaRPr lang="ja-JP" sz="1200" kern="100" dirty="0">
              <a:effectLst/>
              <a:ea typeface="HGｺﾞｼｯｸM" panose="020B0609000000000000" pitchFamily="49" charset="-128"/>
              <a:cs typeface="Times New Roman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247" y="4611563"/>
            <a:ext cx="2129739" cy="1900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4"/>
          <a:srcRect r="11500"/>
          <a:stretch/>
        </p:blipFill>
        <p:spPr>
          <a:xfrm>
            <a:off x="4058989" y="7007637"/>
            <a:ext cx="2091581" cy="1772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5">
            <a:lum bright="8000"/>
          </a:blip>
          <a:srcRect l="21980" r="24249"/>
          <a:stretch/>
        </p:blipFill>
        <p:spPr>
          <a:xfrm>
            <a:off x="4552412" y="4192243"/>
            <a:ext cx="2016365" cy="2812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6"/>
          <a:srcRect l="27383" t="-880" r="-957" b="880"/>
          <a:stretch/>
        </p:blipFill>
        <p:spPr>
          <a:xfrm>
            <a:off x="2560387" y="4611563"/>
            <a:ext cx="1975987" cy="1989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635" y="6516836"/>
            <a:ext cx="3167525" cy="2375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8"/>
          <a:srcRect l="14175" t="9045" r="776" b="1181"/>
          <a:stretch/>
        </p:blipFill>
        <p:spPr>
          <a:xfrm>
            <a:off x="448913" y="1571907"/>
            <a:ext cx="2099073" cy="2954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03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" val="82d8966e-85a6-463f-b86a-0da06c4fab3c"/>
</p:tagLst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4</Words>
  <Application>Microsoft Office PowerPoint</Application>
  <PresentationFormat>画面に合わせる 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yokyo</dc:creator>
  <cp:lastModifiedBy>muronaga</cp:lastModifiedBy>
  <cp:revision>37</cp:revision>
  <cp:lastPrinted>2016-09-15T01:43:57Z</cp:lastPrinted>
  <dcterms:created xsi:type="dcterms:W3CDTF">2016-08-17T01:26:19Z</dcterms:created>
  <dcterms:modified xsi:type="dcterms:W3CDTF">2016-10-13T07:18:42Z</dcterms:modified>
  <cp:contentStatus>最終版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